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EDA22-887C-4436-AFEF-D013ECBB52C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4E4C6-29F4-49CF-9311-490A0D1E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E4C6-29F4-49CF-9311-490A0D1E84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E4C6-29F4-49CF-9311-490A0D1E84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74C3-F32C-459C-A5A1-C732356170F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F3CD-BA16-4E58-B599-797908B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7935" y="3132944"/>
            <a:ext cx="6411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Dark Ball Field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 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2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"/>
    </mc:Choice>
    <mc:Fallback>
      <p:transition spd="slow" advTm="1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3731" y="2967335"/>
            <a:ext cx="888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Rain on windows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5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9"/>
    </mc:Choice>
    <mc:Fallback>
      <p:transition spd="slow" advTm="134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7187" y="2828835"/>
            <a:ext cx="442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Candles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8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"/>
    </mc:Choice>
    <mc:Fallback>
      <p:transition spd="slow" advTm="12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19" y="2828835"/>
            <a:ext cx="9385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Low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"/>
    </mc:Choice>
    <mc:Fallback>
      <p:transition spd="slow" advTm="11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796" y="2828835"/>
            <a:ext cx="587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Dark Mood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8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"/>
    </mc:Choice>
    <mc:Fallback>
      <p:transition spd="slow" advTm="11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754" y="2828835"/>
            <a:ext cx="2534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Sobs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"/>
    </mc:Choice>
    <mc:Fallback>
      <p:transition spd="slow" advTm="11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880" y="2828835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locked doors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"/>
    </mc:Choice>
    <mc:Fallback>
      <p:transition spd="slow" advTm="11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77" y="3028013"/>
            <a:ext cx="11762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Pants of helplessness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Engravers MT" panose="02090707080505020304" pitchFamily="18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487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"/>
    </mc:Choice>
    <mc:Fallback>
      <p:transition spd="slow" advTm="171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5559" y="2690336"/>
            <a:ext cx="88408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Engravers MT" panose="02090707080505020304" pitchFamily="18" charset="0"/>
              </a:rPr>
              <a:t>forgiveness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"/>
    </mc:Choice>
    <mc:Fallback>
      <p:transition spd="slow" advTm="13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9613" y="119204"/>
            <a:ext cx="7782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Sketchy apartment</a:t>
            </a:r>
            <a:endParaRPr lang="en-US" sz="5400" dirty="0">
              <a:solidFill>
                <a:schemeClr val="bg2">
                  <a:lumMod val="50000"/>
                </a:scheme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2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9"/>
    </mc:Choice>
    <mc:Fallback>
      <p:transition spd="slow" advTm="175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5008" y="160586"/>
            <a:ext cx="5218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Black Outfit</a:t>
            </a:r>
            <a:endParaRPr lang="en-US" sz="5400" dirty="0" smtClean="0">
              <a:solidFill>
                <a:schemeClr val="bg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3"/>
    </mc:Choice>
    <mc:Fallback>
      <p:transition spd="slow" advTm="13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8229" y="2967334"/>
            <a:ext cx="7815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Wet Wooden Bench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4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"/>
    </mc:Choice>
    <mc:Fallback>
      <p:transition spd="slow" advTm="107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2"/>
            <a:ext cx="12192000" cy="7172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2483" y="115615"/>
            <a:ext cx="853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Wooden Cut-Up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1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"/>
    </mc:Choice>
    <mc:Fallback>
      <p:transition spd="slow" advTm="15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2648" y="0"/>
            <a:ext cx="54434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Blue La-Z-Boy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287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7"/>
    </mc:Choice>
    <mc:Fallback>
      <p:transition spd="slow" advTm="152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912" y="209862"/>
            <a:ext cx="73747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Plastic Water Jug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804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9"/>
    </mc:Choice>
    <mc:Fallback>
      <p:transition spd="slow" advTm="122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0"/>
            <a:ext cx="5369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Smokey Room</a:t>
            </a:r>
            <a:endParaRPr lang="en-US" sz="5400" dirty="0" smtClean="0">
              <a:solidFill>
                <a:schemeClr val="bg2">
                  <a:lumMod val="50000"/>
                </a:schemeClr>
              </a:solidFill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3"/>
    </mc:Choice>
    <mc:Fallback>
      <p:transition spd="slow" advTm="122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6729" y="0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Dizziness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"/>
    </mc:Choice>
    <mc:Fallback>
      <p:transition spd="slow" advTm="123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6461" y="0"/>
            <a:ext cx="6365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Paralyzed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"/>
    </mc:Choice>
    <mc:Fallback>
      <p:transition spd="slow" advTm="12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0544" y="0"/>
            <a:ext cx="3545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No 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"/>
    </mc:Choice>
    <mc:Fallback>
      <p:transition spd="slow" advTm="112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5456" y="0"/>
            <a:ext cx="343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No Hope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0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"/>
    </mc:Choice>
    <mc:Fallback>
      <p:transition spd="slow" advTm="114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5827" y="1011438"/>
            <a:ext cx="6297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Copperplate Gothic Bold" panose="020E0705020206020404" pitchFamily="34" charset="0"/>
              </a:rPr>
              <a:t>Family Knot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"/>
    </mc:Choice>
    <mc:Fallback>
      <p:transition spd="slow" advTm="108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532" y="164175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Suitcases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8"/>
    </mc:Choice>
    <mc:Fallback>
      <p:transition spd="slow" advTm="13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7364" y="2967335"/>
            <a:ext cx="449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Cold Brick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5"/>
    </mc:Choice>
    <mc:Fallback>
      <p:transition spd="slow" advTm="126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380" y="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BIlls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473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"/>
    </mc:Choice>
    <mc:Fallback>
      <p:transition spd="slow" advTm="116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417" y="0"/>
            <a:ext cx="11777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Unanswered phone calls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885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"/>
    </mc:Choice>
    <mc:Fallback>
      <p:transition spd="slow" advTm="11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1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726" y="0"/>
            <a:ext cx="7276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Drags of cigs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90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9"/>
    </mc:Choice>
    <mc:Fallback>
      <p:transition spd="slow" advTm="117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6720" y="0"/>
            <a:ext cx="5038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drinking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8007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"/>
    </mc:Choice>
    <mc:Fallback>
      <p:transition spd="slow" advTm="119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1560" y="0"/>
            <a:ext cx="456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invoices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0867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"/>
    </mc:Choice>
    <mc:Fallback>
      <p:transition spd="slow" advTm="120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8438" y="134194"/>
            <a:ext cx="7475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Calls from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879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"/>
    </mc:Choice>
    <mc:Fallback>
      <p:transition spd="slow" advTm="153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1849" y="0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uneasiness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634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2"/>
    </mc:Choice>
    <mc:Fallback>
      <p:transition spd="slow" advTm="116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508" y="0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Brokenness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41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1"/>
    </mc:Choice>
    <mc:Fallback>
      <p:transition spd="slow" advTm="125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3711" y="0"/>
            <a:ext cx="8496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disappointment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757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"/>
    </mc:Choice>
    <mc:Fallback>
      <p:transition spd="slow" advTm="112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379" y="0"/>
            <a:ext cx="9696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Engravers MT" panose="02090707080505020304" pitchFamily="18" charset="0"/>
              </a:rPr>
              <a:t>Never forget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46687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"/>
    </mc:Choice>
    <mc:Fallback>
      <p:transition spd="slow" advTm="10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2196" y="2967334"/>
            <a:ext cx="4476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Dew Grass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2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"/>
    </mc:Choice>
    <mc:Fallback>
      <p:transition spd="slow" advTm="12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7561" y="3013500"/>
            <a:ext cx="577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Sky Blue Bottle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8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3"/>
    </mc:Choice>
    <mc:Fallback>
      <p:transition spd="slow" advTm="12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3790" y="2967334"/>
            <a:ext cx="9362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Sweet Raspberry Taste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2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"/>
    </mc:Choice>
    <mc:Fallback>
      <p:transition spd="slow" advTm="15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2452" y="2967335"/>
            <a:ext cx="5057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Angry Music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2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"/>
    </mc:Choice>
    <mc:Fallback>
      <p:transition spd="slow" advTm="12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2236" y="2967334"/>
            <a:ext cx="6187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Lighter Flames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1"/>
    </mc:Choice>
    <mc:Fallback>
      <p:transition spd="slow" advTm="130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6952" y="2767279"/>
            <a:ext cx="5218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Solitude</a:t>
            </a:r>
            <a:endParaRPr lang="en-US" sz="80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4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"/>
    </mc:Choice>
    <mc:Fallback>
      <p:transition spd="slow" advTm="12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79</Words>
  <Application>Microsoft Office PowerPoint</Application>
  <PresentationFormat>Widescreen</PresentationFormat>
  <Paragraphs>41</Paragraphs>
  <Slides>39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Copperplate Gothic Bold</vt:lpstr>
      <vt:lpstr>Engravers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Moore</dc:creator>
  <cp:lastModifiedBy>Emily Moore</cp:lastModifiedBy>
  <cp:revision>10</cp:revision>
  <dcterms:created xsi:type="dcterms:W3CDTF">2016-11-28T19:16:02Z</dcterms:created>
  <dcterms:modified xsi:type="dcterms:W3CDTF">2016-11-28T23:57:13Z</dcterms:modified>
</cp:coreProperties>
</file>