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56" r:id="rId8"/>
    <p:sldId id="257" r:id="rId9"/>
    <p:sldId id="258" r:id="rId10"/>
    <p:sldId id="259" r:id="rId11"/>
    <p:sldId id="260" r:id="rId12"/>
    <p:sldId id="261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2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8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1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0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2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8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62F3F-4892-4175-A8F4-0E454B372454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21DE-119F-4526-A62C-838E7FBC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49" y="2948473"/>
            <a:ext cx="4348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Drowning</a:t>
            </a:r>
            <a:endParaRPr lang="en-US" sz="7200" dirty="0">
              <a:solidFill>
                <a:schemeClr val="bg1"/>
              </a:solidFill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5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1422"/>
    </mc:Choice>
    <mc:Fallback>
      <p:transition advTm="14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118" y="643813"/>
            <a:ext cx="2864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to stay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43080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87"/>
    </mc:Choice>
    <mc:Fallback>
      <p:transition spd="slow" advTm="108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393" y="671805"/>
            <a:ext cx="2640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a</a:t>
            </a:r>
            <a:r>
              <a:rPr lang="en-US" sz="7200" dirty="0" smtClean="0"/>
              <a:t>float,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26754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0"/>
    </mc:Choice>
    <mc:Fallback>
      <p:transition spd="slow" advTm="106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415" y="727788"/>
            <a:ext cx="1530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but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03907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55"/>
    </mc:Choice>
    <mc:Fallback>
      <p:transition spd="slow" advTm="95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546" y="681135"/>
            <a:ext cx="4917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t</a:t>
            </a:r>
            <a:r>
              <a:rPr lang="en-US" sz="7200" dirty="0" smtClean="0"/>
              <a:t>he harder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4548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2"/>
    </mc:Choice>
    <mc:Fallback>
      <p:transition spd="slow" advTm="107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861" y="699796"/>
            <a:ext cx="3387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kick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1324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1"/>
    </mc:Choice>
    <mc:Fallback>
      <p:transition spd="slow" advTm="109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506" y="681134"/>
            <a:ext cx="46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t</a:t>
            </a:r>
            <a:r>
              <a:rPr lang="en-US" sz="7200" dirty="0" smtClean="0"/>
              <a:t>he farther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7436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1"/>
    </mc:Choice>
    <mc:Fallback>
      <p:transition spd="slow" advTm="102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71804"/>
            <a:ext cx="4609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t</a:t>
            </a:r>
            <a:r>
              <a:rPr lang="en-US" sz="7200" dirty="0" smtClean="0"/>
              <a:t>he surface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4307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0"/>
    </mc:Choice>
    <mc:Fallback>
      <p:transition spd="slow" advTm="11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176" y="718458"/>
            <a:ext cx="5187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seems to be.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8023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0"/>
    </mc:Choice>
    <mc:Fallback>
      <p:transition spd="slow" advTm="11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824" y="2855167"/>
            <a:ext cx="4273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But that’s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0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3"/>
    </mc:Choice>
    <mc:Fallback>
      <p:transition spd="slow" advTm="126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2792" y="2883159"/>
            <a:ext cx="4040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the thing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8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53"/>
    </mc:Choice>
    <mc:Fallback>
      <p:transition spd="slow" advTm="1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6016" y="2948473"/>
            <a:ext cx="332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Gasping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"/>
    </mc:Choice>
    <mc:Fallback>
      <p:transition spd="slow" advTm="12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3583" y="2799184"/>
            <a:ext cx="5178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/>
                </a:solidFill>
              </a:rPr>
              <a:t>w</a:t>
            </a:r>
            <a:r>
              <a:rPr lang="en-US" sz="7200" smtClean="0">
                <a:solidFill>
                  <a:schemeClr val="bg1"/>
                </a:solidFill>
              </a:rPr>
              <a:t>ith anxiety,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5"/>
    </mc:Choice>
    <mc:Fallback>
      <p:transition spd="slow" advTm="111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3420" y="2771192"/>
            <a:ext cx="3909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</a:t>
            </a:r>
            <a:r>
              <a:rPr lang="en-US" sz="7200" dirty="0" smtClean="0">
                <a:solidFill>
                  <a:schemeClr val="bg1"/>
                </a:solidFill>
              </a:rPr>
              <a:t>he more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3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5"/>
    </mc:Choice>
    <mc:Fallback>
      <p:transition spd="slow" advTm="111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1657" y="2743200"/>
            <a:ext cx="5337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y</a:t>
            </a:r>
            <a:r>
              <a:rPr lang="en-US" sz="7200" dirty="0" smtClean="0">
                <a:solidFill>
                  <a:schemeClr val="bg1"/>
                </a:solidFill>
              </a:rPr>
              <a:t>ou struggle 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51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2"/>
    </mc:Choice>
    <mc:Fallback>
      <p:transition spd="slow" advTm="106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3544" y="2752531"/>
            <a:ext cx="4338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t</a:t>
            </a:r>
            <a:r>
              <a:rPr lang="en-US" sz="7200" dirty="0" smtClean="0">
                <a:solidFill>
                  <a:schemeClr val="bg1"/>
                </a:solidFill>
              </a:rPr>
              <a:t>he worse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5"/>
    </mc:Choice>
    <mc:Fallback>
      <p:transition spd="slow" advTm="105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645" y="2668555"/>
            <a:ext cx="2733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i</a:t>
            </a:r>
            <a:r>
              <a:rPr lang="en-US" sz="7200" dirty="0" smtClean="0">
                <a:solidFill>
                  <a:schemeClr val="bg1"/>
                </a:solidFill>
              </a:rPr>
              <a:t>t gets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0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8"/>
    </mc:Choice>
    <mc:Fallback>
      <p:transition spd="slow" advTm="1038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0906" y="2752530"/>
            <a:ext cx="4497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r</a:t>
            </a:r>
            <a:r>
              <a:rPr lang="en-US" sz="7200" dirty="0" smtClean="0">
                <a:solidFill>
                  <a:schemeClr val="bg1"/>
                </a:solidFill>
              </a:rPr>
              <a:t>esulting in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8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41"/>
    </mc:Choice>
    <mc:Fallback>
      <p:transition spd="slow" advTm="104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374" y="2703871"/>
            <a:ext cx="2959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silence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07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46"/>
    </mc:Choice>
    <mc:Fallback>
      <p:transition spd="slow" advTm="30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6809" y="2957805"/>
            <a:ext cx="3816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Rocking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16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8"/>
    </mc:Choice>
    <mc:Fallback>
      <p:transition spd="slow" advTm="129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8187" y="2948473"/>
            <a:ext cx="3806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Sweating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6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6"/>
    </mc:Choice>
    <mc:Fallback>
      <p:transition spd="slow" advTm="142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4007" y="2995127"/>
            <a:ext cx="3088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Pacing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3"/>
    </mc:Choice>
    <mc:Fallback>
      <p:transition spd="slow" advTm="118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7354" y="2976465"/>
            <a:ext cx="3172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</a:rPr>
              <a:t>Shaking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98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6"/>
    </mc:Choice>
    <mc:Fallback>
      <p:transition spd="slow" advTm="99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6" y="662473"/>
            <a:ext cx="3219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 am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56564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4"/>
    </mc:Choice>
    <mc:Fallback>
      <p:transition spd="slow" advTm="98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457" y="643812"/>
            <a:ext cx="2537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trying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14779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7"/>
    </mc:Choice>
    <mc:Fallback>
      <p:transition spd="slow" advTm="93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6490" y="653143"/>
            <a:ext cx="3592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my best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7060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36"/>
    </mc:Choice>
    <mc:Fallback>
      <p:transition spd="slow" advTm="93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</Words>
  <Application>Microsoft Office PowerPoint</Application>
  <PresentationFormat>Widescreen</PresentationFormat>
  <Paragraphs>26</Paragraphs>
  <Slides>26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Montana Mang</dc:creator>
  <cp:lastModifiedBy>Montana Mang</cp:lastModifiedBy>
  <cp:revision>13</cp:revision>
  <dcterms:created xsi:type="dcterms:W3CDTF">2016-12-13T22:12:50Z</dcterms:created>
  <dcterms:modified xsi:type="dcterms:W3CDTF">2016-12-14T00:26:07Z</dcterms:modified>
</cp:coreProperties>
</file>